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E42"/>
    <a:srgbClr val="202DD4"/>
    <a:srgbClr val="1D2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7/10/2023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1681-6452-0B92-7EDF-AE17DDA4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80" y="1712918"/>
            <a:ext cx="4888839" cy="3087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897B1-55CC-EA0A-D797-9C1398D01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1060" y="1347789"/>
            <a:ext cx="9144000" cy="23876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UDYAMINI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19B05-10CD-6267-A6CD-A16F5A18E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2564" y="3581829"/>
            <a:ext cx="6799177" cy="1276535"/>
          </a:xfrm>
        </p:spPr>
        <p:txBody>
          <a:bodyPr>
            <a:normAutofit/>
          </a:bodyPr>
          <a:lstStyle/>
          <a:p>
            <a:r>
              <a:rPr lang="en-IN" sz="1500" dirty="0">
                <a:solidFill>
                  <a:srgbClr val="92D050"/>
                </a:solidFill>
              </a:rPr>
              <a:t>YOUNG MINDS MAKE THE DIFFERENCE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801A5-63FE-6F9E-9E60-C51A67D550A7}"/>
              </a:ext>
            </a:extLst>
          </p:cNvPr>
          <p:cNvSpPr/>
          <p:nvPr/>
        </p:nvSpPr>
        <p:spPr>
          <a:xfrm>
            <a:off x="89647" y="358588"/>
            <a:ext cx="627529" cy="7519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C4B993-65EC-4CEA-1F0A-2A58DB9F050C}"/>
              </a:ext>
            </a:extLst>
          </p:cNvPr>
          <p:cNvSpPr/>
          <p:nvPr/>
        </p:nvSpPr>
        <p:spPr>
          <a:xfrm>
            <a:off x="10856261" y="5720557"/>
            <a:ext cx="1197340" cy="8685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1,100+ Rural India Girl Studying Stock Photos, Pictures &amp; Royalty-Free  Images - iStock">
            <a:extLst>
              <a:ext uri="{FF2B5EF4-FFF2-40B4-BE49-F238E27FC236}">
                <a16:creationId xmlns:a16="http://schemas.microsoft.com/office/drawing/2014/main" id="{D291761A-5D12-EC90-25AF-5C0B4C12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9807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0ACBD9-57E9-E0AE-A5CA-970D02F5B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4801404"/>
            <a:ext cx="3814861" cy="2136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F065B2-5017-16FB-2D64-EC996CC18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60" y="4799807"/>
            <a:ext cx="4795740" cy="26856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D0DD48-A148-F45C-5E44-3CF4667F6E1E}"/>
              </a:ext>
            </a:extLst>
          </p:cNvPr>
          <p:cNvSpPr/>
          <p:nvPr/>
        </p:nvSpPr>
        <p:spPr>
          <a:xfrm>
            <a:off x="0" y="4656139"/>
            <a:ext cx="12192000" cy="1436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C08AB0-04DD-A6E2-B0D0-2B73F03D8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25" y="0"/>
            <a:ext cx="2931906" cy="19510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27A623-E301-BE1C-724F-16D3F3C663E9}"/>
              </a:ext>
            </a:extLst>
          </p:cNvPr>
          <p:cNvSpPr/>
          <p:nvPr/>
        </p:nvSpPr>
        <p:spPr>
          <a:xfrm>
            <a:off x="7313060" y="4669817"/>
            <a:ext cx="152400" cy="2894014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68676B-9E58-9AC5-BF9B-41B87B35A647}"/>
              </a:ext>
            </a:extLst>
          </p:cNvPr>
          <p:cNvSpPr/>
          <p:nvPr/>
        </p:nvSpPr>
        <p:spPr>
          <a:xfrm>
            <a:off x="3498200" y="4672988"/>
            <a:ext cx="152400" cy="2894014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8D0F2B-C5FA-F758-DFBB-EE44DBF13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7" y="-63850"/>
            <a:ext cx="2824719" cy="19848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4940BD-6D1E-29EC-7A3F-74ECC3627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745"/>
            <a:ext cx="2618927" cy="2221795"/>
          </a:xfrm>
          <a:prstGeom prst="rect">
            <a:avLst/>
          </a:prstGeom>
        </p:spPr>
      </p:pic>
      <p:pic>
        <p:nvPicPr>
          <p:cNvPr id="1028" name="Picture 4" descr="From 'black board' to 'digital board', Government schools in rural India  are witnessing a technological revolu">
            <a:extLst>
              <a:ext uri="{FF2B5EF4-FFF2-40B4-BE49-F238E27FC236}">
                <a16:creationId xmlns:a16="http://schemas.microsoft.com/office/drawing/2014/main" id="{143C0638-C8DA-4C5B-A0C8-451ED6D1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76" y="-236180"/>
            <a:ext cx="4398707" cy="21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AEE629D-0992-FBBA-57F5-DFF8702D932E}"/>
              </a:ext>
            </a:extLst>
          </p:cNvPr>
          <p:cNvSpPr/>
          <p:nvPr/>
        </p:nvSpPr>
        <p:spPr>
          <a:xfrm>
            <a:off x="2495308" y="-251271"/>
            <a:ext cx="148043" cy="2221795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D51BAA-8466-634E-297A-AEC489693473}"/>
              </a:ext>
            </a:extLst>
          </p:cNvPr>
          <p:cNvSpPr/>
          <p:nvPr/>
        </p:nvSpPr>
        <p:spPr>
          <a:xfrm>
            <a:off x="5275668" y="-270745"/>
            <a:ext cx="152400" cy="224127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1289D-11CC-566C-8A62-A30209610A2A}"/>
              </a:ext>
            </a:extLst>
          </p:cNvPr>
          <p:cNvSpPr/>
          <p:nvPr/>
        </p:nvSpPr>
        <p:spPr>
          <a:xfrm>
            <a:off x="9664291" y="-417078"/>
            <a:ext cx="152400" cy="238760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3D69FA-E4BD-264C-86C1-413D394BA1ED}"/>
              </a:ext>
            </a:extLst>
          </p:cNvPr>
          <p:cNvSpPr/>
          <p:nvPr/>
        </p:nvSpPr>
        <p:spPr>
          <a:xfrm>
            <a:off x="0" y="1921839"/>
            <a:ext cx="12192000" cy="1436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53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10B0-EEBE-8B32-F1A1-30140332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n-IN" b="1" dirty="0"/>
              <a:t>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CF799-5DF8-FF26-7647-B3FD661F8C83}"/>
              </a:ext>
            </a:extLst>
          </p:cNvPr>
          <p:cNvSpPr txBox="1"/>
          <p:nvPr/>
        </p:nvSpPr>
        <p:spPr>
          <a:xfrm>
            <a:off x="723899" y="1404938"/>
            <a:ext cx="10915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Any arising queries or assistance required regarding the </a:t>
            </a:r>
            <a:r>
              <a:rPr lang="en-IN" sz="2400" dirty="0" err="1"/>
              <a:t>Udyamini</a:t>
            </a:r>
            <a:r>
              <a:rPr lang="en-IN" sz="2400" dirty="0"/>
              <a:t> application, Reach out our support team at</a:t>
            </a:r>
          </a:p>
          <a:p>
            <a:endParaRPr lang="en-IN" sz="2400" dirty="0"/>
          </a:p>
          <a:p>
            <a:r>
              <a:rPr lang="en-IN" sz="2400" dirty="0"/>
              <a:t>		</a:t>
            </a:r>
            <a:r>
              <a:rPr lang="en-IN" dirty="0"/>
              <a:t>	</a:t>
            </a:r>
            <a:r>
              <a:rPr lang="en-IN" sz="2400" b="1" dirty="0"/>
              <a:t>Email- support@abcd.com</a:t>
            </a:r>
          </a:p>
          <a:p>
            <a:r>
              <a:rPr lang="en-IN" sz="2400" b="1" dirty="0"/>
              <a:t>			Phone- +91 1234567891</a:t>
            </a:r>
          </a:p>
          <a:p>
            <a:r>
              <a:rPr lang="en-IN" sz="2400" b="1" dirty="0"/>
              <a:t>			Website- https://www.abcd.com/support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21BFC-B3D4-90FE-4FEE-C90242A9FA0F}"/>
              </a:ext>
            </a:extLst>
          </p:cNvPr>
          <p:cNvSpPr txBox="1"/>
          <p:nvPr/>
        </p:nvSpPr>
        <p:spPr>
          <a:xfrm>
            <a:off x="723899" y="4019550"/>
            <a:ext cx="10458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/>
              <a:t>That’s it for now towards the UDYAMINI app. We’re looking forward to add more contents and User Interface feasibility for  more enhanced performance of the application.</a:t>
            </a:r>
          </a:p>
          <a:p>
            <a:pPr algn="just"/>
            <a:r>
              <a:rPr lang="en-IN" sz="2000" dirty="0"/>
              <a:t>We hope it serves as a valuable resource in promoting women’s empowerment and providing comprehensive sex education.</a:t>
            </a:r>
          </a:p>
        </p:txBody>
      </p:sp>
    </p:spTree>
    <p:extLst>
      <p:ext uri="{BB962C8B-B14F-4D97-AF65-F5344CB8AC3E}">
        <p14:creationId xmlns:p14="http://schemas.microsoft.com/office/powerpoint/2010/main" val="39571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255B-8D0A-E66F-419C-758E3D20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651126"/>
            <a:ext cx="5105400" cy="1225550"/>
          </a:xfrm>
          <a:noFill/>
        </p:spPr>
        <p:txBody>
          <a:bodyPr>
            <a:normAutofit/>
          </a:bodyPr>
          <a:lstStyle/>
          <a:p>
            <a:r>
              <a:rPr lang="en-IN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487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FF009E-6781-78A2-A0AB-534819D56C7C}"/>
              </a:ext>
            </a:extLst>
          </p:cNvPr>
          <p:cNvSpPr/>
          <p:nvPr/>
        </p:nvSpPr>
        <p:spPr>
          <a:xfrm>
            <a:off x="2949946" y="846630"/>
            <a:ext cx="629210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MEET OUR TEAM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8E73BB-8BAC-931B-1241-8A3F14BE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15" y="2105025"/>
            <a:ext cx="3162610" cy="32340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EF7F63-D4E0-8BE8-59FE-04B0D86CF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" t="14658" r="469" b="19400"/>
          <a:stretch/>
        </p:blipFill>
        <p:spPr>
          <a:xfrm>
            <a:off x="4660977" y="2172592"/>
            <a:ext cx="3162610" cy="3096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E45404-7953-C3FB-BAC0-6F9BC7A34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9" b="22148"/>
          <a:stretch/>
        </p:blipFill>
        <p:spPr>
          <a:xfrm>
            <a:off x="8322139" y="2105025"/>
            <a:ext cx="3227618" cy="3096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A2CC719-171E-21CC-2A25-37F3391F2599}"/>
              </a:ext>
            </a:extLst>
          </p:cNvPr>
          <p:cNvSpPr/>
          <p:nvPr/>
        </p:nvSpPr>
        <p:spPr>
          <a:xfrm>
            <a:off x="1247261" y="5339083"/>
            <a:ext cx="26677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Subhadeep Kundu</a:t>
            </a:r>
            <a:endParaRPr lang="en-U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AF9F7C-64C3-1F80-2448-31868768EE4D}"/>
              </a:ext>
            </a:extLst>
          </p:cNvPr>
          <p:cNvSpPr/>
          <p:nvPr/>
        </p:nvSpPr>
        <p:spPr>
          <a:xfrm>
            <a:off x="8865783" y="5339081"/>
            <a:ext cx="21403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Mainak Sarkar</a:t>
            </a:r>
            <a:endParaRPr lang="en-U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85882F-32F3-E8E1-1B1B-3D455B06A53B}"/>
              </a:ext>
            </a:extLst>
          </p:cNvPr>
          <p:cNvSpPr/>
          <p:nvPr/>
        </p:nvSpPr>
        <p:spPr>
          <a:xfrm>
            <a:off x="5322742" y="5339081"/>
            <a:ext cx="16866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Sanjoy Dey</a:t>
            </a:r>
            <a:endParaRPr lang="en-U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253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2AB4-3887-46F3-F1C8-A111C32C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1473457"/>
            <a:ext cx="8486776" cy="2047875"/>
          </a:xfrm>
        </p:spPr>
        <p:txBody>
          <a:bodyPr>
            <a:normAutofit/>
          </a:bodyPr>
          <a:lstStyle/>
          <a:p>
            <a:r>
              <a:rPr lang="en-IN" sz="6600" dirty="0">
                <a:latin typeface="Franklin Gothic Heavy" panose="020B0903020102020204" pitchFamily="34" charset="0"/>
                <a:cs typeface="Aharoni" panose="02010803020104030203" pitchFamily="2" charset="-79"/>
              </a:rPr>
              <a:t>WHAT IS UDYAMINI?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D93E2-D50C-37D8-72CE-7EC7886C647C}"/>
              </a:ext>
            </a:extLst>
          </p:cNvPr>
          <p:cNvSpPr txBox="1"/>
          <p:nvPr/>
        </p:nvSpPr>
        <p:spPr>
          <a:xfrm flipH="1">
            <a:off x="623888" y="3105833"/>
            <a:ext cx="10944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The UDYAMINI app is a comprehensive platform designed to promote women’s empowerment, education, sex education for free.</a:t>
            </a:r>
          </a:p>
          <a:p>
            <a:pPr algn="ctr"/>
            <a:endParaRPr lang="en-IN" sz="2400" dirty="0"/>
          </a:p>
          <a:p>
            <a:pPr algn="ctr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058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77D79-AA79-8DC8-F7F8-452FDAE01ADF}"/>
              </a:ext>
            </a:extLst>
          </p:cNvPr>
          <p:cNvSpPr txBox="1"/>
          <p:nvPr/>
        </p:nvSpPr>
        <p:spPr>
          <a:xfrm>
            <a:off x="1646144" y="1013013"/>
            <a:ext cx="9086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WHY SHALL I DOWNLOAD UDYAMINI?</a:t>
            </a:r>
          </a:p>
          <a:p>
            <a:endParaRPr lang="en-IN" sz="6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26B97-1F3F-0A18-DE38-E59A0CD050A8}"/>
              </a:ext>
            </a:extLst>
          </p:cNvPr>
          <p:cNvSpPr txBox="1"/>
          <p:nvPr/>
        </p:nvSpPr>
        <p:spPr>
          <a:xfrm>
            <a:off x="1093694" y="5839556"/>
            <a:ext cx="10004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Download link: https://drive.google.com/file/d/16eup3dD9wFNAJxzmtxbAVhTfFwNW2X1y/view?usp=drive_link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024E5-3576-88F5-15F4-A1DD052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005" y="3429000"/>
            <a:ext cx="2415987" cy="24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9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803D-99E4-9F43-698B-3E75690E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>
            <a:normAutofit/>
          </a:bodyPr>
          <a:lstStyle/>
          <a:p>
            <a:r>
              <a:rPr lang="en-IN" sz="6600" dirty="0">
                <a:latin typeface="Franklin Gothic Heavy" panose="020B0903020102020204" pitchFamily="34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B1762-2D8C-59AF-4493-87A838CFE3D5}"/>
              </a:ext>
            </a:extLst>
          </p:cNvPr>
          <p:cNvSpPr txBox="1"/>
          <p:nvPr/>
        </p:nvSpPr>
        <p:spPr>
          <a:xfrm>
            <a:off x="838200" y="2095501"/>
            <a:ext cx="59912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USER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EDUCATIONAL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COMMUNITY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SECURE AND PRIVATE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419E5-9EF4-91BE-21EF-F9BFD70D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75" y="770750"/>
            <a:ext cx="2639250" cy="586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4A7CF-6113-5616-436C-F7B33D19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25" y="770750"/>
            <a:ext cx="2639250" cy="586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29681E6-6338-B991-295A-BB17B7CA9FF2}"/>
              </a:ext>
            </a:extLst>
          </p:cNvPr>
          <p:cNvSpPr/>
          <p:nvPr/>
        </p:nvSpPr>
        <p:spPr>
          <a:xfrm>
            <a:off x="6829424" y="838201"/>
            <a:ext cx="2257426" cy="209550"/>
          </a:xfrm>
          <a:prstGeom prst="flowChartTerminator">
            <a:avLst/>
          </a:prstGeom>
          <a:solidFill>
            <a:srgbClr val="292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4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479D-E8DE-67FF-DFA8-2AE174AB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174" y="412750"/>
            <a:ext cx="6343650" cy="1325563"/>
          </a:xfrm>
          <a:noFill/>
        </p:spPr>
        <p:txBody>
          <a:bodyPr>
            <a:normAutofit/>
          </a:bodyPr>
          <a:lstStyle/>
          <a:p>
            <a:r>
              <a:rPr lang="en-IN" b="1" dirty="0"/>
              <a:t>CONTENT AND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C711-10FB-02C6-A26B-9CCB9FA39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261" y="1676817"/>
            <a:ext cx="9515475" cy="679450"/>
          </a:xfrm>
        </p:spPr>
        <p:txBody>
          <a:bodyPr/>
          <a:lstStyle/>
          <a:p>
            <a:r>
              <a:rPr lang="en-IN" dirty="0"/>
              <a:t>EDUCATION : E-learning Courses available in offline mode.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0F2C3-B0A8-891C-333D-FC6B3EFB3EDF}"/>
              </a:ext>
            </a:extLst>
          </p:cNvPr>
          <p:cNvSpPr txBox="1"/>
          <p:nvPr/>
        </p:nvSpPr>
        <p:spPr>
          <a:xfrm>
            <a:off x="2152648" y="3057525"/>
            <a:ext cx="788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u="sng" dirty="0">
                <a:solidFill>
                  <a:schemeClr val="bg2"/>
                </a:solidFill>
              </a:rPr>
              <a:t>BUT</a:t>
            </a:r>
          </a:p>
          <a:p>
            <a:pPr algn="ctr"/>
            <a:r>
              <a:rPr lang="en-IN" sz="6600" b="1" u="sng" dirty="0">
                <a:solidFill>
                  <a:schemeClr val="bg2"/>
                </a:solidFill>
              </a:rPr>
              <a:t>OUR MAIN FOCUS?</a:t>
            </a:r>
          </a:p>
        </p:txBody>
      </p:sp>
    </p:spTree>
    <p:extLst>
      <p:ext uri="{BB962C8B-B14F-4D97-AF65-F5344CB8AC3E}">
        <p14:creationId xmlns:p14="http://schemas.microsoft.com/office/powerpoint/2010/main" val="119418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5812-8702-9FC9-6F29-624E400A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641350"/>
            <a:ext cx="97917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chemeClr val="bg1"/>
                </a:solidFill>
              </a:rPr>
              <a:t>WOMEN EMPOWERMENT AND SEX EDUCATION IN RURAL AREAS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F5CD6A-E665-DA31-A566-8DBDE3504E3A}"/>
              </a:ext>
            </a:extLst>
          </p:cNvPr>
          <p:cNvSpPr txBox="1">
            <a:spLocks/>
          </p:cNvSpPr>
          <p:nvPr/>
        </p:nvSpPr>
        <p:spPr>
          <a:xfrm>
            <a:off x="1047749" y="1441450"/>
            <a:ext cx="10582275" cy="4635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 Black" panose="020B0A04020102020204" pitchFamily="34" charset="0"/>
              </a:rPr>
              <a:t>62% of women received no schooling at all, compared to 31% of men. In addition, women had worse late- life cognition. </a:t>
            </a:r>
            <a:br>
              <a:rPr lang="en-US" sz="2800" dirty="0">
                <a:latin typeface="Arial Black" panose="020B0A04020102020204" pitchFamily="34" charset="0"/>
              </a:rPr>
            </a:br>
            <a:br>
              <a:rPr lang="en-US" sz="2800" dirty="0">
                <a:latin typeface="Arial Black" panose="020B0A04020102020204" pitchFamily="34" charset="0"/>
              </a:rPr>
            </a:br>
            <a:r>
              <a:rPr lang="en-US" sz="2800" dirty="0">
                <a:latin typeface="Arial Black" panose="020B0A04020102020204" pitchFamily="34" charset="0"/>
              </a:rPr>
              <a:t>The disparity in cognition between men and women was more pronounced at lower levels of education and for the oldest adults in the sample.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3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622A5-EF89-ABC6-7518-17C5E8E382C7}"/>
              </a:ext>
            </a:extLst>
          </p:cNvPr>
          <p:cNvSpPr txBox="1"/>
          <p:nvPr/>
        </p:nvSpPr>
        <p:spPr>
          <a:xfrm>
            <a:off x="538162" y="1900446"/>
            <a:ext cx="11115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erlin Sans FB Demi" panose="020E0802020502020306" pitchFamily="34" charset="0"/>
              </a:rPr>
              <a:t>“ 1 out of every 6 women has been the victim of an attempted or completed </a:t>
            </a:r>
          </a:p>
          <a:p>
            <a:pPr algn="ctr"/>
            <a:r>
              <a:rPr lang="en-I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RAPE</a:t>
            </a:r>
          </a:p>
          <a:p>
            <a:pPr algn="ctr"/>
            <a:r>
              <a:rPr lang="en-IN" sz="4400" b="1" dirty="0">
                <a:latin typeface="Berlin Sans FB Demi" panose="020E0802020502020306" pitchFamily="34" charset="0"/>
              </a:rPr>
              <a:t>in her lifetime. “</a:t>
            </a:r>
          </a:p>
        </p:txBody>
      </p:sp>
    </p:spTree>
    <p:extLst>
      <p:ext uri="{BB962C8B-B14F-4D97-AF65-F5344CB8AC3E}">
        <p14:creationId xmlns:p14="http://schemas.microsoft.com/office/powerpoint/2010/main" val="42177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DF51-FF2E-F778-C856-2A587751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0" y="260351"/>
            <a:ext cx="3667125" cy="1235074"/>
          </a:xfrm>
        </p:spPr>
        <p:txBody>
          <a:bodyPr>
            <a:normAutofit/>
          </a:bodyPr>
          <a:lstStyle/>
          <a:p>
            <a:r>
              <a:rPr lang="en-IN" sz="4800" b="1" dirty="0"/>
              <a:t>SCALABILITY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D161F-EF1F-C3C3-C92F-B43857B4D0F5}"/>
              </a:ext>
            </a:extLst>
          </p:cNvPr>
          <p:cNvSpPr txBox="1"/>
          <p:nvPr/>
        </p:nvSpPr>
        <p:spPr>
          <a:xfrm>
            <a:off x="1123950" y="1874728"/>
            <a:ext cx="883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Promotes offline education 24/7</a:t>
            </a:r>
          </a:p>
          <a:p>
            <a:endParaRPr lang="en-I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Promotes Women empowerment and Sex education as the main concern</a:t>
            </a:r>
          </a:p>
          <a:p>
            <a:endParaRPr lang="en-I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Education now made easier with the e-learning process.</a:t>
            </a:r>
          </a:p>
        </p:txBody>
      </p:sp>
    </p:spTree>
    <p:extLst>
      <p:ext uri="{BB962C8B-B14F-4D97-AF65-F5344CB8AC3E}">
        <p14:creationId xmlns:p14="http://schemas.microsoft.com/office/powerpoint/2010/main" val="212222503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1103</TotalTime>
  <Words>299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Berlin Sans FB Demi</vt:lpstr>
      <vt:lpstr>Franklin Gothic Heavy</vt:lpstr>
      <vt:lpstr>Source Sans Pro</vt:lpstr>
      <vt:lpstr>FunkyShapesDarkVTI</vt:lpstr>
      <vt:lpstr>UDYAMINI</vt:lpstr>
      <vt:lpstr>PowerPoint Presentation</vt:lpstr>
      <vt:lpstr>WHAT IS UDYAMINI?</vt:lpstr>
      <vt:lpstr>PowerPoint Presentation</vt:lpstr>
      <vt:lpstr>FEATURES</vt:lpstr>
      <vt:lpstr>CONTENT AND MODULES</vt:lpstr>
      <vt:lpstr>WOMEN EMPOWERMENT AND SEX EDUCATION IN RURAL AREAS</vt:lpstr>
      <vt:lpstr>PowerPoint Presentation</vt:lpstr>
      <vt:lpstr>SCALABILITY</vt:lpstr>
      <vt:lpstr>SUPPORT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UDYAMINI</dc:title>
  <dc:creator>Subhadeep Kundu</dc:creator>
  <cp:lastModifiedBy>Subhadeep Kundu</cp:lastModifiedBy>
  <cp:revision>2</cp:revision>
  <cp:lastPrinted>2023-07-10T05:56:24Z</cp:lastPrinted>
  <dcterms:created xsi:type="dcterms:W3CDTF">2023-07-09T11:54:22Z</dcterms:created>
  <dcterms:modified xsi:type="dcterms:W3CDTF">2023-07-10T06:22:22Z</dcterms:modified>
</cp:coreProperties>
</file>